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48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A3391F-2A52-4B84-BFF5-1BC6ED8609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67C3C7-D45E-4154-B3B8-7C4BEF7BC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9C4408-E600-4C91-BCC0-DFBA1A919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1D6230-AA88-4446-AF50-3BB156B05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A135BB-5AFF-46A2-B550-E287B9399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758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E66EE8-6035-4E0A-8CDC-E7693FBD7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18D743-DE7F-460C-9E6A-3FBE9AE84E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D38337-50C3-4588-90E1-14D44BE9F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FFBCEB-E662-4BBF-95D1-782F2B622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582379-E30A-494D-9CD0-2D8B259F0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381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22341F6-D5C0-4DDE-864C-D098B2347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486BA84-4385-4E5E-AB94-9DA79F163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363494-B9C3-47FE-99FF-77ACADA0A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08B456-968C-4C44-B167-64FD30C54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70AF21-2347-4938-95D3-C156347BB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236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F4C427-5B9A-4DD8-93EA-690FB3209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4239B7-AC61-4FD9-BFF5-4A0D5CD0E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D0E186-6946-4B6C-9EF7-DDD01C029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737CDA-3832-482F-9B78-F1D890993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52C632-AF98-4806-9B2C-AC86A07F4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147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DB2C63-A93D-4A6D-A73D-88C7582B0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8F8957-2872-439B-A8D5-1F7B79CBD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2E0FF6-3BFF-48F7-8F7E-4BA93EE12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6941BA-E6A9-4ED8-BB98-33BE4ED08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A8F6E7-024B-4B46-B64A-10F9D1819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6103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6547C1-36CA-40F6-8F12-2B38779BE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AAC6CF-3FB5-4907-A73B-F1B9159C6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5E990BF-B59C-43DC-8A9A-F248135BB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608551-187A-4C53-A436-BCF205EFA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6F3702-E574-4EAB-8E20-B11A5AEA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94F1D4-C4A2-4CF6-8C13-B8C762B02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552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E07BFE-9A08-4D2D-B4E5-975536B4B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55D097-A068-4EEE-B945-148A05300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CF28F6-DE73-4033-B3E8-7D701269B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DE972F7-BDE1-444B-9998-CE9388C89A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F50376F-6797-4125-AEFC-E80FAD5E63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1B24B7A-E3C1-4B33-ABA6-2A87D3DB5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7AD2B22-A21E-4608-946C-E935511D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39A80DB-9CAC-4EE5-895E-38B0A0DFD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668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D81CC-5F68-4353-B48B-DAAFD7A4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E031BD4-96DB-4667-8CA6-C21228ABD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3A1934-9574-4C10-B974-FD456C3B0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759F79E-93B4-49FB-8516-BB3A06CEE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612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86702E4-E304-46D2-BD2A-7D540B9B5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3AC0022-FC7A-47F4-B2DE-A185D6A8F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2CFDBF-566C-44C3-9257-8992208EA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221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79CBDE-A821-4C58-A8A6-27D8189E0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F5A753-155B-4ED4-9DA3-D2A6C52E8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5B4594-ED65-4BB5-8E4C-E7AA3E658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5EC3D4-8210-42DD-9C49-5EB3D53AC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1B085D2-AF47-4665-B5F9-298587631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46295A-1BAD-4822-9BEF-AA1D9B62B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6710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FFCF45-5617-4B2B-97EF-CAC3E4B9A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B3EC36C-524F-4016-871E-F5E652F9EB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5B09D1-94FE-4E16-8583-B9F0FE717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7C2D0A-C98D-408B-AA5B-D08ABB9D7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129AFA-ADB3-473F-866D-A5B839DC8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3B41AB-8EF5-49D0-AA07-B3B1D437B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968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EDBBC8A-A5E4-43AF-B08C-1FB26D5B2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4E3E7E-ADE7-4001-B022-83A0C276C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E6D161-4822-46F8-B9B9-63D4CBD5F3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17F13-7661-4C26-BED0-F140E3BD973A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377C85-3489-492F-B238-426CDBF025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7FC839-A222-48E5-98A7-58F7DB8ACC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6C0C3-39BA-43FB-A670-5D75D57C88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9214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7DE51D6-A578-43EF-83D9-2BBEA2FD8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14" y="2838448"/>
            <a:ext cx="5702531" cy="320767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55B9388-F500-4D26-AFDB-BBE4F4D766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745" y="2838448"/>
            <a:ext cx="5985164" cy="336665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63E8DF0-8C6F-4D97-96B2-22A642D9FE6C}"/>
              </a:ext>
            </a:extLst>
          </p:cNvPr>
          <p:cNvSpPr txBox="1"/>
          <p:nvPr/>
        </p:nvSpPr>
        <p:spPr>
          <a:xfrm>
            <a:off x="2676698" y="766565"/>
            <a:ext cx="650609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/>
              <a:t>任译轩练字前后对比</a:t>
            </a:r>
            <a:endParaRPr lang="en-US" altLang="zh-CN" sz="3600" b="1" dirty="0"/>
          </a:p>
          <a:p>
            <a:pPr algn="ctr"/>
            <a:endParaRPr lang="en-US" altLang="zh-CN" sz="3600" b="1" dirty="0"/>
          </a:p>
          <a:p>
            <a:pPr algn="ctr"/>
            <a:r>
              <a:rPr lang="zh-CN" altLang="en-US" sz="3200" dirty="0"/>
              <a:t>前            </a:t>
            </a:r>
            <a:r>
              <a:rPr lang="en-US" altLang="zh-CN" sz="3200" dirty="0"/>
              <a:t>vs              </a:t>
            </a:r>
            <a:r>
              <a:rPr lang="zh-CN" altLang="en-US" sz="3200" dirty="0"/>
              <a:t>后</a:t>
            </a:r>
          </a:p>
        </p:txBody>
      </p:sp>
    </p:spTree>
    <p:extLst>
      <p:ext uri="{BB962C8B-B14F-4D97-AF65-F5344CB8AC3E}">
        <p14:creationId xmlns:p14="http://schemas.microsoft.com/office/powerpoint/2010/main" val="628314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9</Words>
  <Application>Microsoft Office PowerPoint</Application>
  <PresentationFormat>宽屏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Jerry Du</dc:creator>
  <cp:lastModifiedBy>Jerry Du</cp:lastModifiedBy>
  <cp:revision>2</cp:revision>
  <dcterms:created xsi:type="dcterms:W3CDTF">2019-08-19T07:21:26Z</dcterms:created>
  <dcterms:modified xsi:type="dcterms:W3CDTF">2019-08-21T14:14:13Z</dcterms:modified>
</cp:coreProperties>
</file>

<file path=docProps/thumbnail.jpeg>
</file>